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88" d="100"/>
          <a:sy n="88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0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任務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空間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映射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建立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關卡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精煉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5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 smtClean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5" y="1308053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2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世代</a:t>
            </a:r>
            <a:r>
              <a:rPr lang="en-US" altLang="zh-TW" dirty="0" smtClean="0"/>
              <a:t>100</a:t>
            </a:r>
            <a:r>
              <a:rPr lang="zh-TW" altLang="en-US" dirty="0" smtClean="0"/>
              <a:t>次，分數</a:t>
            </a:r>
            <a:r>
              <a:rPr lang="en-US" altLang="zh-TW" dirty="0" smtClean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0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3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150" normalizeH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任務模型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150" normalizeH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空間模型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0" cap="none" spc="150" normalizeH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遊戲關卡</a:t>
              </a:r>
              <a:endParaRPr kumimoji="0" lang="zh-TW" altLang="en-US" sz="2800" b="0" i="0" u="none" strike="noStrike" kern="0" cap="none" spc="15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0" cap="none" spc="10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轉換</a:t>
              </a:r>
              <a:endParaRPr kumimoji="0" lang="zh-TW" altLang="en-US" sz="1400" b="0" i="0" u="none" strike="noStrike" kern="0" cap="none" spc="1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b="0" i="0" u="none" strike="noStrike" kern="0" cap="none" spc="10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表達</a:t>
              </a:r>
              <a:endParaRPr kumimoji="0" lang="zh-TW" altLang="en-US" b="0" i="0" u="none" strike="noStrike" kern="0" cap="none" spc="1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15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改寫系統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150" normalizeH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生成語法</a:t>
              </a:r>
              <a:endParaRPr kumimoji="0" lang="zh-TW" altLang="en-US" sz="1800" b="0" i="0" u="none" strike="noStrike" kern="0" cap="none" spc="15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10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建立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 smtClean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  <a:endParaRPr lang="zh-TW" altLang="en-US" kern="0" spc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48" y="1704101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改寫系統 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增加任務數量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B</a:t>
              </a:r>
              <a:endPara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增加任務間的關聯性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C</a:t>
              </a:r>
              <a:endPara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新增非線性的鎖與鑰匙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D</a:t>
              </a:r>
              <a:endPara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加入額外任務與獎勵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100" normalizeH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模型一</a:t>
              </a:r>
              <a:endParaRPr kumimoji="0" lang="zh-TW" altLang="en-US" sz="1600" b="0" i="0" u="none" strike="noStrike" kern="0" cap="none" spc="100" normalizeH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0" cap="none" spc="200" normalizeH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遊戲關卡</a:t>
              </a:r>
              <a:endParaRPr kumimoji="0" lang="zh-TW" altLang="en-US" sz="2000" b="0" i="0" u="none" strike="noStrike" kern="0" cap="none" spc="20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 smtClean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  <a:endParaRPr lang="zh-TW" altLang="en-US" sz="1600" kern="0" spc="10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轉換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 smtClean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  <a:endParaRPr lang="zh-TW" altLang="en-US" sz="1600" kern="0" spc="10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 smtClean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  <a:endParaRPr lang="zh-TW" altLang="en-US" sz="1600" kern="0" spc="100" dirty="0">
                <a:solidFill>
                  <a:srgbClr val="EEEE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轉換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轉換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轉換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37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</a:t>
                </a: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:B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5" y="1733590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0" y="1687095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409248" y="1382660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0342" t="27680" r="67970" b="65484"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41925" t="11858" r="36543" b="55494"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0609" t="11637" r="7370" b="53342"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70443" t="56093" r="7370" b="11404"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1928" t="55973" r="36502" b="10037"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2749" t="40760" r="65134" b="9254"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 smtClean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86834" y="1246301"/>
            <a:ext cx="8726322" cy="4632687"/>
            <a:chOff x="2922076" y="1382660"/>
            <a:chExt cx="8726322" cy="46326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0342" t="27680" r="67970" b="65484"/>
            <a:stretch/>
          </p:blipFill>
          <p:spPr>
            <a:xfrm>
              <a:off x="10099888" y="4745768"/>
              <a:ext cx="1338264" cy="27146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70443" t="56093" r="7370" b="11404"/>
            <a:stretch/>
          </p:blipFill>
          <p:spPr>
            <a:xfrm>
              <a:off x="7975345" y="4200632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1928" t="55973" r="36502" b="10037"/>
            <a:stretch/>
          </p:blipFill>
          <p:spPr>
            <a:xfrm>
              <a:off x="5842781" y="4204634"/>
              <a:ext cx="1331117" cy="13496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22076" y="1389040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386447" y="3627284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768608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 smtClean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83483" y="1393020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84662" y="5615237"/>
              <a:ext cx="2047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72148" y="5601128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86167" y="561523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6920814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730111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5168549" y="4689753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Picture 2" descr="https://lh3.googleusercontent.com/KHB8ewpNL9A3qfoMUUgylDciFKjyDDUxz0JYO0_vjo1Ix7rRM_KPgn7QQDqTp8RQtBdUWiuG9q_clbE-38rootbml5KFwsVY4suLxZ9Y8liuc8kTAa2NnD3snjZR1aWfS1meljJ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7" t="-738" r="10857" b="738"/>
            <a:stretch/>
          </p:blipFill>
          <p:spPr bwMode="auto">
            <a:xfrm>
              <a:off x="3269615" y="1829725"/>
              <a:ext cx="1391225" cy="1392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2485" t="15110" r="32896" b="20271"/>
            <a:stretch/>
          </p:blipFill>
          <p:spPr>
            <a:xfrm>
              <a:off x="7578015" y="1829946"/>
              <a:ext cx="1768967" cy="164865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/>
            <a:srcRect r="36706" b="14197"/>
            <a:stretch/>
          </p:blipFill>
          <p:spPr>
            <a:xfrm>
              <a:off x="5425808" y="1829725"/>
              <a:ext cx="1384820" cy="14003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33728" t="-199" r="22332" b="21049"/>
            <a:stretch/>
          </p:blipFill>
          <p:spPr>
            <a:xfrm>
              <a:off x="3272366" y="3787567"/>
              <a:ext cx="1768968" cy="176273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889286" y="510473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940243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4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</a:t>
                </a:r>
                <a:r>
                  <a:rPr lang="zh-TW" altLang="en-US" sz="3200" kern="0" dirty="0" smtClean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上一</a:t>
                </a: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12476</TotalTime>
  <Words>268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Rockwell</vt:lpstr>
      <vt:lpstr>微軟正黑體</vt:lpstr>
      <vt:lpstr>新細明體</vt:lpstr>
      <vt:lpstr>Arial</vt:lpstr>
      <vt:lpstr>Calibri</vt:lpstr>
      <vt:lpstr>Calibri Light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Ze-Hao Wang</cp:lastModifiedBy>
  <cp:revision>134</cp:revision>
  <dcterms:created xsi:type="dcterms:W3CDTF">2016-12-17T21:27:02Z</dcterms:created>
  <dcterms:modified xsi:type="dcterms:W3CDTF">2017-05-22T10:58:06Z</dcterms:modified>
</cp:coreProperties>
</file>